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65" r:id="rId2"/>
    <p:sldId id="266" r:id="rId3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7332" y="1614939"/>
            <a:ext cx="6378442" cy="250397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1700" dirty="0"/>
            </a:br>
            <a:br>
              <a:rPr lang="es-GT" sz="1700" dirty="0"/>
            </a:br>
            <a:r>
              <a:rPr lang="es-GT" sz="1700" dirty="0"/>
              <a:t>La Asociación Deportiva Nacional de Tiro con Armas de Caza con relación al numeral 10 del artículo 10 del Capítulo segundo,                       Decreto No. 57-2008 informa:               </a:t>
            </a:r>
            <a:br>
              <a:rPr lang="es-GT" sz="1700" dirty="0"/>
            </a:br>
            <a:r>
              <a:rPr lang="es-GT" sz="500" dirty="0"/>
              <a:t> </a:t>
            </a:r>
            <a:br>
              <a:rPr lang="es-GT" sz="500" dirty="0"/>
            </a:br>
            <a:r>
              <a:rPr lang="es-GT" sz="1700" dirty="0"/>
              <a:t>Que este numeral no aplica para el ejercicio </a:t>
            </a:r>
            <a:r>
              <a:rPr lang="es-GT" sz="1700"/>
              <a:t>fiscal 2022 </a:t>
            </a:r>
            <a:r>
              <a:rPr lang="es-GT" sz="1700" dirty="0"/>
              <a:t>a la                     Asociación en cuanto a los procesos de cotización y licitación para               la adquisición de bienes relacionados con los programas de                  educación, salud, seguridad, desarrollo rural, y todos aquellos que tienen dentro de sus características la entrega de dichos bienes a beneficiarios directos o indirectos.  </a:t>
            </a:r>
            <a:br>
              <a:rPr lang="es-GT" sz="1700" dirty="0"/>
            </a:br>
            <a:r>
              <a:rPr lang="es-GT" sz="1700" dirty="0"/>
              <a:t>Por lo que: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0020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64189"/>
            <a:ext cx="612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39956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10, Ley de Acceso a la Información Pública)</a:t>
            </a:r>
          </a:p>
          <a:p>
            <a:r>
              <a:rPr lang="es-GT" sz="850" b="1" dirty="0"/>
              <a:t>PROCESOS DE COTIZACIÓN Y LICITACIÓN PARA PROGRAMAS DEL SUJETO OBLIGADO PARA BENEFICIARIOS DIRECTOS E INDIRECTOS</a:t>
            </a:r>
          </a:p>
          <a:p>
            <a:r>
              <a:rPr lang="es-GT" sz="900" b="1" dirty="0"/>
              <a:t>Vigente período 2022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34241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577395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04116" y="5546420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399106" y="3931551"/>
            <a:ext cx="6366668" cy="15283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No cuenta con un detalle de procesos de adjudicación y/o contratos para adquisiciones con procesos de cotización y licitación.</a:t>
            </a:r>
          </a:p>
          <a:p>
            <a:r>
              <a:rPr lang="es-GT" sz="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La compra de los cartuchos de tiro se realiza por medio  de CDAG y/o COG con base en lo establecido en el artículo 215, Ley Nacional para el Desarrollo de la Cultura Física y del Deporte.</a:t>
            </a:r>
          </a:p>
        </p:txBody>
      </p:sp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29" y="9828"/>
            <a:ext cx="1486071" cy="119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1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7332" y="1614939"/>
            <a:ext cx="6378442" cy="250397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1700" dirty="0"/>
            </a:br>
            <a:br>
              <a:rPr lang="es-GT" sz="1700" dirty="0"/>
            </a:br>
            <a:r>
              <a:rPr lang="es-GT" sz="1700" dirty="0"/>
              <a:t>La Asociación Deportiva Nacional de Tiro con Armas de Caza con relación al numeral 10 del artículo 10 del Capítulo segundo,                       Decreto No. 57-2008 informa:               </a:t>
            </a:r>
            <a:br>
              <a:rPr lang="es-GT" sz="1700" dirty="0"/>
            </a:br>
            <a:r>
              <a:rPr lang="es-GT" sz="500" dirty="0"/>
              <a:t> </a:t>
            </a:r>
            <a:br>
              <a:rPr lang="es-GT" sz="500" dirty="0"/>
            </a:br>
            <a:r>
              <a:rPr lang="es-GT" sz="1700" dirty="0"/>
              <a:t>Que este numeral no aplica para la Asociación en cuanto a                      los procesos de cotización y licitación para la adquisición de                       bienes relacionados con los programas de educación, salud, seguridad, desarrollo rural, y todos aquellos que tienen dentro de sus     características la entrega de dichos bienes a beneficiarios                          directos o indirectos.  </a:t>
            </a:r>
            <a:br>
              <a:rPr lang="es-GT" sz="1700" dirty="0"/>
            </a:br>
            <a:r>
              <a:rPr lang="es-GT" sz="1700" dirty="0"/>
              <a:t>Por lo que: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39956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10, Ley de Acceso a la Información Pública)</a:t>
            </a:r>
          </a:p>
          <a:p>
            <a:r>
              <a:rPr lang="es-GT" sz="850" b="1" dirty="0"/>
              <a:t>PROCESOS DE COTIZACIÓN Y LICITACIÓN PARA PROGRAMAS DEL SUJETO OBLIGADO PARA BENEFICIARIOS DIRECTOS E INDIRECTOS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34241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577395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04116" y="5546420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399106" y="3931551"/>
            <a:ext cx="6366668" cy="15283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No cuenta con un detalle de procesos de adjudicación y/o contratos para adquisiciones con procesos de cotización y licitación.</a:t>
            </a:r>
          </a:p>
          <a:p>
            <a:r>
              <a:rPr lang="es-GT" sz="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La compra de los cartuchos de tiro se realiza por medio  de CDAG y/o COG con base en lo establecido en el artículo 215, Ley Nacional para el Desarrollo de la Cultura Física y del Deporte.</a:t>
            </a:r>
          </a:p>
        </p:txBody>
      </p:sp>
    </p:spTree>
    <p:extLst>
      <p:ext uri="{BB962C8B-B14F-4D97-AF65-F5344CB8AC3E}">
        <p14:creationId xmlns:p14="http://schemas.microsoft.com/office/powerpoint/2010/main" val="4039166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</TotalTime>
  <Words>409</Words>
  <Application>Microsoft Office PowerPoint</Application>
  <PresentationFormat>Carta (216 x 279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  La Asociación Deportiva Nacional de Tiro con Armas de Caza con relación al numeral 10 del artículo 10 del Capítulo segundo,                       Decreto No. 57-2008 informa:                  Que este numeral no aplica para el ejercicio fiscal 2022 a la                     Asociación en cuanto a los procesos de cotización y licitación para               la adquisición de bienes relacionados con los programas de                  educación, salud, seguridad, desarrollo rural, y todos aquellos que tienen dentro de sus características la entrega de dichos bienes a beneficiarios directos o indirectos.   Por lo que:</vt:lpstr>
      <vt:lpstr>  La Asociación Deportiva Nacional de Tiro con Armas de Caza con relación al numeral 10 del artículo 10 del Capítulo segundo,                       Decreto No. 57-2008 informa:                  Que este numeral no aplica para la Asociación en cuanto a                      los procesos de cotización y licitación para la adquisición de                       bienes relacionados con los programas de educación, salud, seguridad, desarrollo rural, y todos aquellos que tienen dentro de sus     características la entrega de dichos bienes a beneficiarios                          directos o indirectos.   Por lo que: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2020-02-24T17:43:14Z</cp:lastPrinted>
  <dcterms:created xsi:type="dcterms:W3CDTF">2017-06-09T21:20:02Z</dcterms:created>
  <dcterms:modified xsi:type="dcterms:W3CDTF">2023-02-11T15:12:14Z</dcterms:modified>
</cp:coreProperties>
</file>